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3E9"/>
    <a:srgbClr val="98DFBB"/>
    <a:srgbClr val="FDE7E3"/>
    <a:srgbClr val="F8B2A3"/>
    <a:srgbClr val="FFFF66"/>
    <a:srgbClr val="133C70"/>
    <a:srgbClr val="576868"/>
    <a:srgbClr val="A4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432" y="132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5025</TotalTime>
  <Words>415</Words>
  <Application>Microsoft Office PowerPoint</Application>
  <PresentationFormat>On-screen Show (16:9)</PresentationFormat>
  <Paragraphs>44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TH Sarabun New</vt:lpstr>
      <vt:lpstr>TH SarabunPSK</vt:lpstr>
      <vt:lpstr>Sarabun</vt:lpstr>
      <vt:lpstr>Arial</vt:lpstr>
      <vt:lpstr>맑은 고딕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NewPomelo</dc:creator>
  <cp:lastModifiedBy>Patanapong Uamduang</cp:lastModifiedBy>
  <cp:revision>448</cp:revision>
  <dcterms:created xsi:type="dcterms:W3CDTF">2016-12-05T23:26:54Z</dcterms:created>
  <dcterms:modified xsi:type="dcterms:W3CDTF">2021-01-27T17:30:28Z</dcterms:modified>
</cp:coreProperties>
</file>