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E21-1BEF-46FA-93E0-1E30F8CC5ED5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96C1FA-EB58-48A2-B460-B86C3E2CCCA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TH SarabunPSK" pitchFamily="34" charset="-34"/>
              </a:defRPr>
            </a:lvl1pPr>
          </a:lstStyle>
          <a:p>
            <a:fld id="{5D916E21-1BEF-46FA-93E0-1E30F8CC5ED5}" type="datetimeFigureOut">
              <a:rPr lang="th-TH" smtClean="0"/>
              <a:pPr/>
              <a:t>26/03/61</a:t>
            </a:fld>
            <a:endParaRPr lang="th-TH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TH SarabunPSK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TH SarabunPSK" pitchFamily="34" charset="-34"/>
              </a:defRPr>
            </a:lvl1pPr>
          </a:lstStyle>
          <a:p>
            <a:fld id="{2196C1FA-EB58-48A2-B460-B86C3E2CCCA7}" type="slidenum">
              <a:rPr lang="th-TH" smtClean="0"/>
              <a:pPr/>
              <a:t>‹#›</a:t>
            </a:fld>
            <a:endParaRPr lang="th-TH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TH SarabunPSK" pitchFamily="34" charset="-34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TH SarabunPSK" pitchFamily="34" charset="-34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TH SarabunPSK" pitchFamily="34" charset="-34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TH SarabunPSK" pitchFamily="34" charset="-34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TH SarabunPSK" pitchFamily="34" charset="-34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th-TH" sz="8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 </a:t>
            </a:r>
            <a:r>
              <a:rPr lang="en-US" sz="8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endParaRPr lang="th-TH" sz="88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th-TH" sz="4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8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จัดทำแผนการจ้างปรับปรุงอาคาร</a:t>
            </a:r>
            <a:endParaRPr lang="th-TH" sz="48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5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บ่งการ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3200" dirty="0" smtClean="0">
                <a:latin typeface="TH SarabunPSK" pitchFamily="34" charset="-34"/>
              </a:rPr>
              <a:t>กิจการ </a:t>
            </a:r>
            <a:r>
              <a:rPr lang="en-US" sz="3200" dirty="0" smtClean="0">
                <a:latin typeface="TH SarabunPSK" pitchFamily="34" charset="-34"/>
              </a:rPr>
              <a:t>A </a:t>
            </a:r>
            <a:r>
              <a:rPr lang="th-TH" sz="3200" dirty="0" smtClean="0">
                <a:latin typeface="TH SarabunPSK" pitchFamily="34" charset="-34"/>
              </a:rPr>
              <a:t>มีความต้องการจ้างปรับปรุงห้องพักอาคารรับรอง จำนวน   ๓ อาคาร จำนวน ๙๐ ห้อง วงเงิน ๑๑,๐๐๐,๐๐๐ บาท เนื่องจากของเดิมมีสภาพเก่า ทรุดโทรม โดยมีงานที่สำคัญ ได้แก่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</a:rPr>
              <a:t>- การซ่อมปรับปรุงพื้นห้อง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</a:rPr>
              <a:t>- ปรับปรุงห้องน้ำ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</a:rPr>
              <a:t>- ทาสีห้องใหม่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</a:rPr>
              <a:t>- ทาสีอาคารใหม่</a:t>
            </a:r>
          </a:p>
          <a:p>
            <a:pPr marL="0" indent="0" algn="ctr">
              <a:buNone/>
            </a:pPr>
            <a:r>
              <a:rPr lang="th-TH" sz="3200" b="1" dirty="0" smtClean="0">
                <a:latin typeface="TH SarabunPSK" pitchFamily="34" charset="-34"/>
              </a:rPr>
              <a:t>ให้ดำเนินการจ้างโดยวิธี “คัดเลือก”</a:t>
            </a:r>
            <a:endParaRPr lang="th-TH" sz="3200" b="1" dirty="0">
              <a:latin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13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16981"/>
              </p:ext>
            </p:extLst>
          </p:nvPr>
        </p:nvGraphicFramePr>
        <p:xfrm>
          <a:off x="395536" y="944880"/>
          <a:ext cx="842493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952328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อำนาจในการอนุมัติ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๑.เสนอขออนุมัติ</a:t>
                      </a: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แผนจัดซื้อ/จ้าง (แยกออกจากแผน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ปดจ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.)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ประธานบริหารสวัสดิการ (</a:t>
                      </a:r>
                      <a:r>
                        <a:rPr lang="th-TH" sz="2800" b="1" dirty="0" err="1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พล.ร.อ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.)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ใช้วิธีคัดเลือก วงเงิน ๑๑ ล้านบาท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๒.แต่งตั้งกรรมการ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ร่างขอบเขตงาน </a:t>
                      </a:r>
                      <a:r>
                        <a:rPr lang="en-US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(TOR)</a:t>
                      </a:r>
                      <a:endParaRPr lang="th-TH" sz="2800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-อนุมัติใช้ราคากลาง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-แบบและประมาณการ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-รายละเอียดงานจ้าง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ประธานบริหารสวัสดิการ(</a:t>
                      </a:r>
                      <a:r>
                        <a:rPr lang="th-TH" sz="2800" b="1" dirty="0" err="1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พล.ร.อ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.)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สามารถอนุมัติวงเงิน ๑๑ ล้านบาทได้</a:t>
                      </a:r>
                    </a:p>
                    <a:p>
                      <a:pPr algn="l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(ตามมอบอำนาจ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กห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.)</a:t>
                      </a:r>
                      <a:endParaRPr lang="th-TH" sz="2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๓.ประกาศแผนการจัดซื้อจ้าง โดยเผยแพร่ผ่านเว็บไซต์กิจการและติดประกาศที่บอร์ดของกิจการ ระยะเวลาตามที่ระเบียบกำหนด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ผู้จัดการกิจการ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9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758879"/>
              </p:ext>
            </p:extLst>
          </p:nvPr>
        </p:nvGraphicFramePr>
        <p:xfrm>
          <a:off x="539552" y="1412776"/>
          <a:ext cx="822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808312"/>
                <a:gridCol w="2468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อำนาจในการอนุมัติ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๔.ขอความเห็นชอบ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-แต่งตั้งกรรมการ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-การจัดทำรายงานขอซื้อ</a:t>
                      </a: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จ้าง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-งบประมาณ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-ระยะเวลาดำเนินการ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-แนบ</a:t>
                      </a:r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 TOR</a:t>
                      </a:r>
                      <a:endParaRPr lang="th-TH" sz="2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ประธานบริหารสวัสดิการ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๕.เชิญชวน</a:t>
                      </a: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ผู้ประกอบการ 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-ผู้ประกอบการมืออาชีพ</a:t>
                      </a:r>
                    </a:p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-ไม่น้อยกว่า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๓ ราย</a:t>
                      </a:r>
                    </a:p>
                    <a:p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-กำหนดวันเสนอราคา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ประธานกรรมการจัดจ้าง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5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7807"/>
              </p:ext>
            </p:extLst>
          </p:nvPr>
        </p:nvGraphicFramePr>
        <p:xfrm>
          <a:off x="395536" y="1412776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592288"/>
                <a:gridCol w="2468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อำนาจในการอนุมัติ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cs typeface="TH SarabunPSK" pitchFamily="34" charset="-34"/>
                        </a:rPr>
                        <a:t>๖.คณะกรรมการพิจารณาผล/เจ้าหน้าที่พัสดุ</a:t>
                      </a:r>
                      <a:endParaRPr lang="th-TH" sz="2800" dirty="0"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cs typeface="TH SarabunPSK" pitchFamily="34" charset="-34"/>
                        </a:rPr>
                        <a:t>-พิจารณาคุณสมบัติผู้เสนอ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cs typeface="TH SarabunPSK" pitchFamily="34" charset="-34"/>
                        </a:rPr>
                        <a:t>-พิจารณาคุณสมบัติทางเทคนิค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cs typeface="TH SarabunPSK" pitchFamily="34" charset="-34"/>
                        </a:rPr>
                        <a:t>-พิจารณาราคา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cs typeface="TH SarabunPSK" pitchFamily="34" charset="-34"/>
                        </a:rPr>
                        <a:t>-สรุปผลการพิจารณา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TH SarabunPSK" pitchFamily="34" charset="-34"/>
                        </a:rPr>
                        <a:t>๗.อนุมัติ</a:t>
                      </a:r>
                      <a:r>
                        <a:rPr lang="th-TH" sz="2800" dirty="0" smtClean="0">
                          <a:cs typeface="TH SarabunPSK" pitchFamily="34" charset="-34"/>
                        </a:rPr>
                        <a:t>ซื้อ/จ้าง</a:t>
                      </a:r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ประธานบริหารสวัสดิการ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TH SarabunPSK" pitchFamily="34" charset="-34"/>
                        </a:rPr>
                        <a:t>วงเงิน ๑๑ ล้านบาท</a:t>
                      </a:r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7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ขั้นตอนการดำเนินการ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89771"/>
              </p:ext>
            </p:extLst>
          </p:nvPr>
        </p:nvGraphicFramePr>
        <p:xfrm>
          <a:off x="467544" y="1455008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096344"/>
                <a:gridCol w="1964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อำนาจในการอนุมัติ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TH SarabunPSK" pitchFamily="34" charset="-34"/>
                        </a:rPr>
                        <a:t>๘.</a:t>
                      </a:r>
                      <a:r>
                        <a:rPr lang="th-TH" sz="2800" baseline="0" dirty="0" smtClean="0">
                          <a:cs typeface="TH SarabunPSK" pitchFamily="34" charset="-34"/>
                        </a:rPr>
                        <a:t>ทำสัญญาจัดซื้อ/</a:t>
                      </a:r>
                      <a:r>
                        <a:rPr lang="th-TH" sz="2800" baseline="0" dirty="0" smtClean="0">
                          <a:cs typeface="TH SarabunPSK" pitchFamily="34" charset="-34"/>
                        </a:rPr>
                        <a:t>จ้าง</a:t>
                      </a:r>
                    </a:p>
                    <a:p>
                      <a:r>
                        <a:rPr lang="th-TH" sz="2800" baseline="0" dirty="0" smtClean="0">
                          <a:cs typeface="TH SarabunPSK" pitchFamily="34" charset="-34"/>
                        </a:rPr>
                        <a:t>-หลักประกันสัญญา(ฝ่ายการเงินของกิจการเป็นผู้จัดเก็บ)</a:t>
                      </a:r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ในนาม</a:t>
                      </a:r>
                      <a:r>
                        <a:rPr lang="th-TH" sz="28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err="1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</a:t>
                      </a:r>
                      <a:r>
                        <a:rPr lang="th-TH" sz="28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.โดยผู้จัดการ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TH SarabunPSK" pitchFamily="34" charset="-34"/>
                        </a:rPr>
                        <a:t>๙.ส่งมอบ/ตรวจ</a:t>
                      </a:r>
                      <a:r>
                        <a:rPr lang="th-TH" sz="2800" dirty="0" smtClean="0">
                          <a:cs typeface="TH SarabunPSK" pitchFamily="34" charset="-34"/>
                        </a:rPr>
                        <a:t>รับ</a:t>
                      </a:r>
                    </a:p>
                    <a:p>
                      <a:r>
                        <a:rPr lang="th-TH" sz="2800" dirty="0" smtClean="0">
                          <a:cs typeface="TH SarabunPSK" pitchFamily="34" charset="-34"/>
                        </a:rPr>
                        <a:t>-รายงานผลการตรวจรับ</a:t>
                      </a:r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ดำเนินการโดยกรรมการตรวจรับพัสดุ/เจ้าหน้าที่พัสดุ รับทราบโดยประธานสวัสดิการ/ผู้จัดการ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TH SarabunPSK" pitchFamily="34" charset="-34"/>
                        </a:rPr>
                        <a:t>๑๐.ชำระเงิน</a:t>
                      </a:r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4094" y="5805264"/>
            <a:ext cx="6482865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อัตราค่าตอบแทนคณะกรรมการ เป็นไปตามที่ </a:t>
            </a:r>
            <a:r>
              <a:rPr lang="th-TH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กำหนด หรือ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ตามที่ </a:t>
            </a:r>
            <a:r>
              <a:rPr lang="th-TH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ศปส.ทร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.จะพิจารณาตามความเหมาะสม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69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851648" cy="1828800"/>
          </a:xfrm>
        </p:spPr>
        <p:txBody>
          <a:bodyPr anchor="ctr">
            <a:normAutofit/>
          </a:bodyPr>
          <a:lstStyle/>
          <a:p>
            <a:pPr algn="ctr"/>
            <a:r>
              <a:rPr lang="th-TH" sz="11500" dirty="0" smtClean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จบการบรรยาย</a:t>
            </a:r>
            <a:endParaRPr lang="th-TH" sz="11500" dirty="0">
              <a:ln>
                <a:solidFill>
                  <a:srgbClr val="0070C0"/>
                </a:solidFill>
              </a:ln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45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330</Words>
  <Application>Microsoft Office PowerPoint</Application>
  <PresentationFormat>นำเสนอทางหน้าจอ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ไหลเวียน</vt:lpstr>
      <vt:lpstr>กลุ่ม A</vt:lpstr>
      <vt:lpstr>บ่งการ</vt:lpstr>
      <vt:lpstr>ขั้นตอนการดำเนินการ</vt:lpstr>
      <vt:lpstr>ขั้นตอนการดำเนินการ</vt:lpstr>
      <vt:lpstr>ขั้นตอนการดำเนินการ</vt:lpstr>
      <vt:lpstr>ขั้นตอนการดำเนินการ</vt:lpstr>
      <vt:lpstr>จบการบรรยาย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กลุ่ม A</dc:title>
  <dc:creator>User</dc:creator>
  <cp:lastModifiedBy>User</cp:lastModifiedBy>
  <cp:revision>20</cp:revision>
  <dcterms:created xsi:type="dcterms:W3CDTF">2018-03-26T03:51:54Z</dcterms:created>
  <dcterms:modified xsi:type="dcterms:W3CDTF">2018-03-26T06:26:41Z</dcterms:modified>
</cp:coreProperties>
</file>